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9" r:id="rId1"/>
    <p:sldMasterId id="2147483705" r:id="rId2"/>
  </p:sldMasterIdLst>
  <p:notesMasterIdLst>
    <p:notesMasterId r:id="rId4"/>
  </p:notesMasterIdLst>
  <p:sldIdLst>
    <p:sldId id="256" r:id="rId3"/>
  </p:sldIdLst>
  <p:sldSz cx="11430000" cy="1905000"/>
  <p:notesSz cx="7104063" cy="10234613"/>
  <p:defaultTextStyle>
    <a:defPPr>
      <a:defRPr lang="zh-CN"/>
    </a:defPPr>
    <a:lvl1pPr marL="0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1pPr>
    <a:lvl2pPr marL="326898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2pPr>
    <a:lvl3pPr marL="653796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3pPr>
    <a:lvl4pPr marL="980694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4pPr>
    <a:lvl5pPr marL="1307592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5pPr>
    <a:lvl6pPr marL="1634490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6pPr>
    <a:lvl7pPr marL="1961388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7pPr>
    <a:lvl8pPr marL="2288286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8pPr>
    <a:lvl9pPr marL="2615184" algn="l" defTabSz="653796" rtl="0" eaLnBrk="1" latinLnBrk="0" hangingPunct="1">
      <a:defRPr sz="128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000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64" autoAdjust="0"/>
    <p:restoredTop sz="94424" autoAdjust="0"/>
  </p:normalViewPr>
  <p:slideViewPr>
    <p:cSldViewPr snapToGrid="0">
      <p:cViewPr varScale="1">
        <p:scale>
          <a:sx n="84" d="100"/>
          <a:sy n="84" d="100"/>
        </p:scale>
        <p:origin x="114" y="1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E2B30-7434-44C8-B084-3836580D54F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6810375" y="1279525"/>
            <a:ext cx="207264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563F5-5248-40BE-A4AE-2A4B5A1B09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905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1pPr>
    <a:lvl2pPr marL="326898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2pPr>
    <a:lvl3pPr marL="653796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3pPr>
    <a:lvl4pPr marL="980694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4pPr>
    <a:lvl5pPr marL="1307592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5pPr>
    <a:lvl6pPr marL="1634490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6pPr>
    <a:lvl7pPr marL="1961388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7pPr>
    <a:lvl8pPr marL="2288286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8pPr>
    <a:lvl9pPr marL="2615184" algn="l" defTabSz="653796" rtl="0" eaLnBrk="1" latinLnBrk="0" hangingPunct="1">
      <a:defRPr sz="8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6810375" y="1279525"/>
            <a:ext cx="2072640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563F5-5248-40BE-A4AE-2A4B5A1B092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9992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2" y="127000"/>
            <a:ext cx="3686472" cy="444500"/>
          </a:xfrm>
        </p:spPr>
        <p:txBody>
          <a:bodyPr anchor="b"/>
          <a:lstStyle>
            <a:lvl1pPr>
              <a:defRPr sz="88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9238" y="274285"/>
            <a:ext cx="5786438" cy="1353785"/>
          </a:xfrm>
        </p:spPr>
        <p:txBody>
          <a:bodyPr/>
          <a:lstStyle>
            <a:lvl1pPr>
              <a:defRPr sz="889"/>
            </a:lvl1pPr>
            <a:lvl2pPr>
              <a:defRPr sz="778"/>
            </a:lvl2pPr>
            <a:lvl3pPr>
              <a:defRPr sz="667"/>
            </a:lvl3pPr>
            <a:lvl4pPr>
              <a:defRPr sz="556"/>
            </a:lvl4pPr>
            <a:lvl5pPr>
              <a:defRPr sz="556"/>
            </a:lvl5pPr>
            <a:lvl6pPr>
              <a:defRPr sz="556"/>
            </a:lvl6pPr>
            <a:lvl7pPr>
              <a:defRPr sz="556"/>
            </a:lvl7pPr>
            <a:lvl8pPr>
              <a:defRPr sz="556"/>
            </a:lvl8pPr>
            <a:lvl9pPr>
              <a:defRPr sz="556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302" y="571500"/>
            <a:ext cx="3686472" cy="1058774"/>
          </a:xfrm>
        </p:spPr>
        <p:txBody>
          <a:bodyPr/>
          <a:lstStyle>
            <a:lvl1pPr marL="0" indent="0">
              <a:buNone/>
              <a:defRPr sz="444"/>
            </a:lvl1pPr>
            <a:lvl2pPr marL="127010" indent="0">
              <a:buNone/>
              <a:defRPr sz="389"/>
            </a:lvl2pPr>
            <a:lvl3pPr marL="254020" indent="0">
              <a:buNone/>
              <a:defRPr sz="333"/>
            </a:lvl3pPr>
            <a:lvl4pPr marL="381030" indent="0">
              <a:buNone/>
              <a:defRPr sz="278"/>
            </a:lvl4pPr>
            <a:lvl5pPr marL="508041" indent="0">
              <a:buNone/>
              <a:defRPr sz="278"/>
            </a:lvl5pPr>
            <a:lvl6pPr marL="635051" indent="0">
              <a:buNone/>
              <a:defRPr sz="278"/>
            </a:lvl6pPr>
            <a:lvl7pPr marL="762061" indent="0">
              <a:buNone/>
              <a:defRPr sz="278"/>
            </a:lvl7pPr>
            <a:lvl8pPr marL="889071" indent="0">
              <a:buNone/>
              <a:defRPr sz="278"/>
            </a:lvl8pPr>
            <a:lvl9pPr marL="1016081" indent="0">
              <a:buNone/>
              <a:defRPr sz="278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0105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2" y="127000"/>
            <a:ext cx="3686472" cy="444500"/>
          </a:xfrm>
        </p:spPr>
        <p:txBody>
          <a:bodyPr anchor="b"/>
          <a:lstStyle>
            <a:lvl1pPr>
              <a:defRPr sz="88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59238" y="274285"/>
            <a:ext cx="5786438" cy="1353785"/>
          </a:xfrm>
        </p:spPr>
        <p:txBody>
          <a:bodyPr anchor="t"/>
          <a:lstStyle>
            <a:lvl1pPr marL="0" indent="0">
              <a:buNone/>
              <a:defRPr sz="889"/>
            </a:lvl1pPr>
            <a:lvl2pPr marL="127010" indent="0">
              <a:buNone/>
              <a:defRPr sz="778"/>
            </a:lvl2pPr>
            <a:lvl3pPr marL="254020" indent="0">
              <a:buNone/>
              <a:defRPr sz="667"/>
            </a:lvl3pPr>
            <a:lvl4pPr marL="381030" indent="0">
              <a:buNone/>
              <a:defRPr sz="556"/>
            </a:lvl4pPr>
            <a:lvl5pPr marL="508041" indent="0">
              <a:buNone/>
              <a:defRPr sz="556"/>
            </a:lvl5pPr>
            <a:lvl6pPr marL="635051" indent="0">
              <a:buNone/>
              <a:defRPr sz="556"/>
            </a:lvl6pPr>
            <a:lvl7pPr marL="762061" indent="0">
              <a:buNone/>
              <a:defRPr sz="556"/>
            </a:lvl7pPr>
            <a:lvl8pPr marL="889071" indent="0">
              <a:buNone/>
              <a:defRPr sz="556"/>
            </a:lvl8pPr>
            <a:lvl9pPr marL="1016081" indent="0">
              <a:buNone/>
              <a:defRPr sz="55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302" y="571500"/>
            <a:ext cx="3686472" cy="1058774"/>
          </a:xfrm>
        </p:spPr>
        <p:txBody>
          <a:bodyPr/>
          <a:lstStyle>
            <a:lvl1pPr marL="0" indent="0">
              <a:buNone/>
              <a:defRPr sz="444"/>
            </a:lvl1pPr>
            <a:lvl2pPr marL="127010" indent="0">
              <a:buNone/>
              <a:defRPr sz="389"/>
            </a:lvl2pPr>
            <a:lvl3pPr marL="254020" indent="0">
              <a:buNone/>
              <a:defRPr sz="333"/>
            </a:lvl3pPr>
            <a:lvl4pPr marL="381030" indent="0">
              <a:buNone/>
              <a:defRPr sz="278"/>
            </a:lvl4pPr>
            <a:lvl5pPr marL="508041" indent="0">
              <a:buNone/>
              <a:defRPr sz="278"/>
            </a:lvl5pPr>
            <a:lvl6pPr marL="635051" indent="0">
              <a:buNone/>
              <a:defRPr sz="278"/>
            </a:lvl6pPr>
            <a:lvl7pPr marL="762061" indent="0">
              <a:buNone/>
              <a:defRPr sz="278"/>
            </a:lvl7pPr>
            <a:lvl8pPr marL="889071" indent="0">
              <a:buNone/>
              <a:defRPr sz="278"/>
            </a:lvl8pPr>
            <a:lvl9pPr marL="1016081" indent="0">
              <a:buNone/>
              <a:defRPr sz="278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2891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7106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79594" y="101424"/>
            <a:ext cx="2464594" cy="161439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5813" y="101424"/>
            <a:ext cx="7250906" cy="161439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706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0" y="311770"/>
            <a:ext cx="8572500" cy="663222"/>
          </a:xfrm>
        </p:spPr>
        <p:txBody>
          <a:bodyPr anchor="b"/>
          <a:lstStyle>
            <a:lvl1pPr algn="ctr">
              <a:defRPr sz="1916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28750" y="1000567"/>
            <a:ext cx="8572500" cy="459933"/>
          </a:xfrm>
        </p:spPr>
        <p:txBody>
          <a:bodyPr/>
          <a:lstStyle>
            <a:lvl1pPr marL="0" indent="0" algn="ctr">
              <a:buNone/>
              <a:defRPr sz="768"/>
            </a:lvl1pPr>
            <a:lvl2pPr marL="146016" indent="0" algn="ctr">
              <a:buNone/>
              <a:defRPr sz="638"/>
            </a:lvl2pPr>
            <a:lvl3pPr marL="292030" indent="0" algn="ctr">
              <a:buNone/>
              <a:defRPr sz="574"/>
            </a:lvl3pPr>
            <a:lvl4pPr marL="438044" indent="0" algn="ctr">
              <a:buNone/>
              <a:defRPr sz="510"/>
            </a:lvl4pPr>
            <a:lvl5pPr marL="584060" indent="0" algn="ctr">
              <a:buNone/>
              <a:defRPr sz="510"/>
            </a:lvl5pPr>
            <a:lvl6pPr marL="730074" indent="0" algn="ctr">
              <a:buNone/>
              <a:defRPr sz="510"/>
            </a:lvl6pPr>
            <a:lvl7pPr marL="876091" indent="0" algn="ctr">
              <a:buNone/>
              <a:defRPr sz="510"/>
            </a:lvl7pPr>
            <a:lvl8pPr marL="1022107" indent="0" algn="ctr">
              <a:buNone/>
              <a:defRPr sz="510"/>
            </a:lvl8pPr>
            <a:lvl9pPr marL="1168121" indent="0" algn="ctr">
              <a:buNone/>
              <a:defRPr sz="51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71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8750" y="311768"/>
            <a:ext cx="8572500" cy="663222"/>
          </a:xfrm>
        </p:spPr>
        <p:txBody>
          <a:bodyPr anchor="b"/>
          <a:lstStyle>
            <a:lvl1pPr algn="ctr">
              <a:defRPr sz="16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8750" y="1000566"/>
            <a:ext cx="8572500" cy="459934"/>
          </a:xfrm>
        </p:spPr>
        <p:txBody>
          <a:bodyPr/>
          <a:lstStyle>
            <a:lvl1pPr marL="0" indent="0" algn="ctr">
              <a:buNone/>
              <a:defRPr sz="667"/>
            </a:lvl1pPr>
            <a:lvl2pPr marL="127010" indent="0" algn="ctr">
              <a:buNone/>
              <a:defRPr sz="556"/>
            </a:lvl2pPr>
            <a:lvl3pPr marL="254020" indent="0" algn="ctr">
              <a:buNone/>
              <a:defRPr sz="500"/>
            </a:lvl3pPr>
            <a:lvl4pPr marL="381030" indent="0" algn="ctr">
              <a:buNone/>
              <a:defRPr sz="444"/>
            </a:lvl4pPr>
            <a:lvl5pPr marL="508041" indent="0" algn="ctr">
              <a:buNone/>
              <a:defRPr sz="444"/>
            </a:lvl5pPr>
            <a:lvl6pPr marL="635051" indent="0" algn="ctr">
              <a:buNone/>
              <a:defRPr sz="444"/>
            </a:lvl6pPr>
            <a:lvl7pPr marL="762061" indent="0" algn="ctr">
              <a:buNone/>
              <a:defRPr sz="444"/>
            </a:lvl7pPr>
            <a:lvl8pPr marL="889071" indent="0" algn="ctr">
              <a:buNone/>
              <a:defRPr sz="444"/>
            </a:lvl8pPr>
            <a:lvl9pPr marL="1016081" indent="0" algn="ctr">
              <a:buNone/>
              <a:defRPr sz="44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090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361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859" y="474927"/>
            <a:ext cx="9858375" cy="792427"/>
          </a:xfrm>
        </p:spPr>
        <p:txBody>
          <a:bodyPr anchor="b"/>
          <a:lstStyle>
            <a:lvl1pPr>
              <a:defRPr sz="16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859" y="1274851"/>
            <a:ext cx="9858375" cy="416719"/>
          </a:xfrm>
        </p:spPr>
        <p:txBody>
          <a:bodyPr/>
          <a:lstStyle>
            <a:lvl1pPr marL="0" indent="0">
              <a:buNone/>
              <a:defRPr sz="667">
                <a:solidFill>
                  <a:schemeClr val="tx1">
                    <a:tint val="75000"/>
                  </a:schemeClr>
                </a:solidFill>
              </a:defRPr>
            </a:lvl1pPr>
            <a:lvl2pPr marL="127010" indent="0">
              <a:buNone/>
              <a:defRPr sz="556">
                <a:solidFill>
                  <a:schemeClr val="tx1">
                    <a:tint val="75000"/>
                  </a:schemeClr>
                </a:solidFill>
              </a:defRPr>
            </a:lvl2pPr>
            <a:lvl3pPr marL="254020" indent="0">
              <a:buNone/>
              <a:defRPr sz="500">
                <a:solidFill>
                  <a:schemeClr val="tx1">
                    <a:tint val="75000"/>
                  </a:schemeClr>
                </a:solidFill>
              </a:defRPr>
            </a:lvl3pPr>
            <a:lvl4pPr marL="381030" indent="0">
              <a:buNone/>
              <a:defRPr sz="444">
                <a:solidFill>
                  <a:schemeClr val="tx1">
                    <a:tint val="75000"/>
                  </a:schemeClr>
                </a:solidFill>
              </a:defRPr>
            </a:lvl4pPr>
            <a:lvl5pPr marL="508041" indent="0">
              <a:buNone/>
              <a:defRPr sz="444">
                <a:solidFill>
                  <a:schemeClr val="tx1">
                    <a:tint val="75000"/>
                  </a:schemeClr>
                </a:solidFill>
              </a:defRPr>
            </a:lvl5pPr>
            <a:lvl6pPr marL="635051" indent="0">
              <a:buNone/>
              <a:defRPr sz="444">
                <a:solidFill>
                  <a:schemeClr val="tx1">
                    <a:tint val="75000"/>
                  </a:schemeClr>
                </a:solidFill>
              </a:defRPr>
            </a:lvl6pPr>
            <a:lvl7pPr marL="762061" indent="0">
              <a:buNone/>
              <a:defRPr sz="444">
                <a:solidFill>
                  <a:schemeClr val="tx1">
                    <a:tint val="75000"/>
                  </a:schemeClr>
                </a:solidFill>
              </a:defRPr>
            </a:lvl7pPr>
            <a:lvl8pPr marL="889071" indent="0">
              <a:buNone/>
              <a:defRPr sz="444">
                <a:solidFill>
                  <a:schemeClr val="tx1">
                    <a:tint val="75000"/>
                  </a:schemeClr>
                </a:solidFill>
              </a:defRPr>
            </a:lvl8pPr>
            <a:lvl9pPr marL="1016081" indent="0">
              <a:buNone/>
              <a:defRPr sz="4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508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5813" y="507118"/>
            <a:ext cx="4857750" cy="12087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86438" y="507118"/>
            <a:ext cx="4857750" cy="12087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954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1" y="101424"/>
            <a:ext cx="9858375" cy="36821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7302" y="466990"/>
            <a:ext cx="4835425" cy="228864"/>
          </a:xfrm>
        </p:spPr>
        <p:txBody>
          <a:bodyPr anchor="b"/>
          <a:lstStyle>
            <a:lvl1pPr marL="0" indent="0">
              <a:buNone/>
              <a:defRPr sz="667" b="1"/>
            </a:lvl1pPr>
            <a:lvl2pPr marL="127010" indent="0">
              <a:buNone/>
              <a:defRPr sz="556" b="1"/>
            </a:lvl2pPr>
            <a:lvl3pPr marL="254020" indent="0">
              <a:buNone/>
              <a:defRPr sz="500" b="1"/>
            </a:lvl3pPr>
            <a:lvl4pPr marL="381030" indent="0">
              <a:buNone/>
              <a:defRPr sz="444" b="1"/>
            </a:lvl4pPr>
            <a:lvl5pPr marL="508041" indent="0">
              <a:buNone/>
              <a:defRPr sz="444" b="1"/>
            </a:lvl5pPr>
            <a:lvl6pPr marL="635051" indent="0">
              <a:buNone/>
              <a:defRPr sz="444" b="1"/>
            </a:lvl6pPr>
            <a:lvl7pPr marL="762061" indent="0">
              <a:buNone/>
              <a:defRPr sz="444" b="1"/>
            </a:lvl7pPr>
            <a:lvl8pPr marL="889071" indent="0">
              <a:buNone/>
              <a:defRPr sz="444" b="1"/>
            </a:lvl8pPr>
            <a:lvl9pPr marL="1016081" indent="0">
              <a:buNone/>
              <a:defRPr sz="444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7302" y="695854"/>
            <a:ext cx="4835425" cy="102349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86437" y="466990"/>
            <a:ext cx="4859239" cy="228864"/>
          </a:xfrm>
        </p:spPr>
        <p:txBody>
          <a:bodyPr anchor="b"/>
          <a:lstStyle>
            <a:lvl1pPr marL="0" indent="0">
              <a:buNone/>
              <a:defRPr sz="667" b="1"/>
            </a:lvl1pPr>
            <a:lvl2pPr marL="127010" indent="0">
              <a:buNone/>
              <a:defRPr sz="556" b="1"/>
            </a:lvl2pPr>
            <a:lvl3pPr marL="254020" indent="0">
              <a:buNone/>
              <a:defRPr sz="500" b="1"/>
            </a:lvl3pPr>
            <a:lvl4pPr marL="381030" indent="0">
              <a:buNone/>
              <a:defRPr sz="444" b="1"/>
            </a:lvl4pPr>
            <a:lvl5pPr marL="508041" indent="0">
              <a:buNone/>
              <a:defRPr sz="444" b="1"/>
            </a:lvl5pPr>
            <a:lvl6pPr marL="635051" indent="0">
              <a:buNone/>
              <a:defRPr sz="444" b="1"/>
            </a:lvl6pPr>
            <a:lvl7pPr marL="762061" indent="0">
              <a:buNone/>
              <a:defRPr sz="444" b="1"/>
            </a:lvl7pPr>
            <a:lvl8pPr marL="889071" indent="0">
              <a:buNone/>
              <a:defRPr sz="444" b="1"/>
            </a:lvl8pPr>
            <a:lvl9pPr marL="1016081" indent="0">
              <a:buNone/>
              <a:defRPr sz="444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86437" y="695854"/>
            <a:ext cx="4859239" cy="102349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443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223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82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85816" y="101425"/>
            <a:ext cx="9858375" cy="3682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5816" y="507120"/>
            <a:ext cx="9858375" cy="12087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85813" y="1765653"/>
            <a:ext cx="2571750" cy="101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786191" y="1765653"/>
            <a:ext cx="3857625" cy="101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072438" y="1765653"/>
            <a:ext cx="2571750" cy="101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未标题-2"/>
          <p:cNvPicPr>
            <a:picLocks noChangeAspect="1"/>
          </p:cNvPicPr>
          <p:nvPr userDrawn="1"/>
        </p:nvPicPr>
        <p:blipFill>
          <a:blip r:embed="rId5"/>
          <a:srcRect l="11331"/>
          <a:stretch>
            <a:fillRect/>
          </a:stretch>
        </p:blipFill>
        <p:spPr>
          <a:xfrm>
            <a:off x="-12502" y="-4234"/>
            <a:ext cx="11455003" cy="1913467"/>
          </a:xfrm>
          <a:prstGeom prst="rect">
            <a:avLst/>
          </a:prstGeom>
        </p:spPr>
      </p:pic>
      <p:sp>
        <p:nvSpPr>
          <p:cNvPr id="113" name="Content Placeholder 2"/>
          <p:cNvSpPr txBox="1"/>
          <p:nvPr userDrawn="1"/>
        </p:nvSpPr>
        <p:spPr>
          <a:xfrm>
            <a:off x="4206808" y="64648"/>
            <a:ext cx="3016384" cy="1181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768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点击添加相关标题文字</a:t>
            </a:r>
          </a:p>
        </p:txBody>
      </p:sp>
      <p:sp>
        <p:nvSpPr>
          <p:cNvPr id="114" name="Text Box 11"/>
          <p:cNvSpPr txBox="1">
            <a:spLocks noChangeArrowheads="1"/>
          </p:cNvSpPr>
          <p:nvPr userDrawn="1"/>
        </p:nvSpPr>
        <p:spPr bwMode="auto">
          <a:xfrm>
            <a:off x="4476827" y="165165"/>
            <a:ext cx="2476353" cy="58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83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CLICK TO ADD CAPTION TEXT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xStyles>
    <p:titleStyle>
      <a:lvl1pPr algn="l" defTabSz="292030" rtl="0" eaLnBrk="1" latinLnBrk="0" hangingPunct="1">
        <a:lnSpc>
          <a:spcPct val="90000"/>
        </a:lnSpc>
        <a:spcBef>
          <a:spcPct val="0"/>
        </a:spcBef>
        <a:buNone/>
        <a:defRPr sz="140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007" indent="-73007" algn="l" defTabSz="292030" rtl="0" eaLnBrk="1" latinLnBrk="0" hangingPunct="1">
        <a:lnSpc>
          <a:spcPct val="90000"/>
        </a:lnSpc>
        <a:spcBef>
          <a:spcPts val="319"/>
        </a:spcBef>
        <a:buFont typeface="Arial" panose="020B0604020202020204" pitchFamily="34" charset="0"/>
        <a:buChar char="•"/>
        <a:defRPr sz="893" kern="1200">
          <a:solidFill>
            <a:schemeClr val="tx1"/>
          </a:solidFill>
          <a:latin typeface="+mn-lt"/>
          <a:ea typeface="+mn-ea"/>
          <a:cs typeface="+mn-cs"/>
        </a:defRPr>
      </a:lvl1pPr>
      <a:lvl2pPr marL="219023" indent="-73007" algn="l" defTabSz="292030" rtl="0" eaLnBrk="1" latinLnBrk="0" hangingPunct="1">
        <a:lnSpc>
          <a:spcPct val="90000"/>
        </a:lnSpc>
        <a:spcBef>
          <a:spcPts val="161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2pPr>
      <a:lvl3pPr marL="365037" indent="-73007" algn="l" defTabSz="292030" rtl="0" eaLnBrk="1" latinLnBrk="0" hangingPunct="1">
        <a:lnSpc>
          <a:spcPct val="90000"/>
        </a:lnSpc>
        <a:spcBef>
          <a:spcPts val="161"/>
        </a:spcBef>
        <a:buFont typeface="Arial" panose="020B0604020202020204" pitchFamily="34" charset="0"/>
        <a:buChar char="•"/>
        <a:defRPr sz="638" kern="1200">
          <a:solidFill>
            <a:schemeClr val="tx1"/>
          </a:solidFill>
          <a:latin typeface="+mn-lt"/>
          <a:ea typeface="+mn-ea"/>
          <a:cs typeface="+mn-cs"/>
        </a:defRPr>
      </a:lvl3pPr>
      <a:lvl4pPr marL="511053" indent="-73007" algn="l" defTabSz="292030" rtl="0" eaLnBrk="1" latinLnBrk="0" hangingPunct="1">
        <a:lnSpc>
          <a:spcPct val="90000"/>
        </a:lnSpc>
        <a:spcBef>
          <a:spcPts val="161"/>
        </a:spcBef>
        <a:buFont typeface="Arial" panose="020B0604020202020204" pitchFamily="34" charset="0"/>
        <a:buChar char="•"/>
        <a:defRPr sz="574" kern="1200">
          <a:solidFill>
            <a:schemeClr val="tx1"/>
          </a:solidFill>
          <a:latin typeface="+mn-lt"/>
          <a:ea typeface="+mn-ea"/>
          <a:cs typeface="+mn-cs"/>
        </a:defRPr>
      </a:lvl4pPr>
      <a:lvl5pPr marL="657067" indent="-73007" algn="l" defTabSz="292030" rtl="0" eaLnBrk="1" latinLnBrk="0" hangingPunct="1">
        <a:lnSpc>
          <a:spcPct val="90000"/>
        </a:lnSpc>
        <a:spcBef>
          <a:spcPts val="161"/>
        </a:spcBef>
        <a:buFont typeface="Arial" panose="020B0604020202020204" pitchFamily="34" charset="0"/>
        <a:buChar char="•"/>
        <a:defRPr sz="574" kern="1200">
          <a:solidFill>
            <a:schemeClr val="tx1"/>
          </a:solidFill>
          <a:latin typeface="+mn-lt"/>
          <a:ea typeface="+mn-ea"/>
          <a:cs typeface="+mn-cs"/>
        </a:defRPr>
      </a:lvl5pPr>
      <a:lvl6pPr marL="803084" indent="-73007" algn="l" defTabSz="292030" rtl="0" eaLnBrk="1" latinLnBrk="0" hangingPunct="1">
        <a:lnSpc>
          <a:spcPct val="90000"/>
        </a:lnSpc>
        <a:spcBef>
          <a:spcPts val="161"/>
        </a:spcBef>
        <a:buFont typeface="Arial" panose="020B0604020202020204" pitchFamily="34" charset="0"/>
        <a:buChar char="•"/>
        <a:defRPr sz="574" kern="1200">
          <a:solidFill>
            <a:schemeClr val="tx1"/>
          </a:solidFill>
          <a:latin typeface="+mn-lt"/>
          <a:ea typeface="+mn-ea"/>
          <a:cs typeface="+mn-cs"/>
        </a:defRPr>
      </a:lvl6pPr>
      <a:lvl7pPr marL="949098" indent="-73007" algn="l" defTabSz="292030" rtl="0" eaLnBrk="1" latinLnBrk="0" hangingPunct="1">
        <a:lnSpc>
          <a:spcPct val="90000"/>
        </a:lnSpc>
        <a:spcBef>
          <a:spcPts val="161"/>
        </a:spcBef>
        <a:buFont typeface="Arial" panose="020B0604020202020204" pitchFamily="34" charset="0"/>
        <a:buChar char="•"/>
        <a:defRPr sz="574" kern="1200">
          <a:solidFill>
            <a:schemeClr val="tx1"/>
          </a:solidFill>
          <a:latin typeface="+mn-lt"/>
          <a:ea typeface="+mn-ea"/>
          <a:cs typeface="+mn-cs"/>
        </a:defRPr>
      </a:lvl7pPr>
      <a:lvl8pPr marL="1095114" indent="-73007" algn="l" defTabSz="292030" rtl="0" eaLnBrk="1" latinLnBrk="0" hangingPunct="1">
        <a:lnSpc>
          <a:spcPct val="90000"/>
        </a:lnSpc>
        <a:spcBef>
          <a:spcPts val="161"/>
        </a:spcBef>
        <a:buFont typeface="Arial" panose="020B0604020202020204" pitchFamily="34" charset="0"/>
        <a:buChar char="•"/>
        <a:defRPr sz="574" kern="1200">
          <a:solidFill>
            <a:schemeClr val="tx1"/>
          </a:solidFill>
          <a:latin typeface="+mn-lt"/>
          <a:ea typeface="+mn-ea"/>
          <a:cs typeface="+mn-cs"/>
        </a:defRPr>
      </a:lvl8pPr>
      <a:lvl9pPr marL="1241128" indent="-73007" algn="l" defTabSz="292030" rtl="0" eaLnBrk="1" latinLnBrk="0" hangingPunct="1">
        <a:lnSpc>
          <a:spcPct val="90000"/>
        </a:lnSpc>
        <a:spcBef>
          <a:spcPts val="161"/>
        </a:spcBef>
        <a:buFont typeface="Arial" panose="020B0604020202020204" pitchFamily="34" charset="0"/>
        <a:buChar char="•"/>
        <a:defRPr sz="57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292030" rtl="0" eaLnBrk="1" latinLnBrk="0" hangingPunct="1">
        <a:defRPr sz="574" kern="1200">
          <a:solidFill>
            <a:schemeClr val="tx1"/>
          </a:solidFill>
          <a:latin typeface="+mn-lt"/>
          <a:ea typeface="+mn-ea"/>
          <a:cs typeface="+mn-cs"/>
        </a:defRPr>
      </a:lvl1pPr>
      <a:lvl2pPr marL="146016" algn="l" defTabSz="292030" rtl="0" eaLnBrk="1" latinLnBrk="0" hangingPunct="1">
        <a:defRPr sz="574" kern="1200">
          <a:solidFill>
            <a:schemeClr val="tx1"/>
          </a:solidFill>
          <a:latin typeface="+mn-lt"/>
          <a:ea typeface="+mn-ea"/>
          <a:cs typeface="+mn-cs"/>
        </a:defRPr>
      </a:lvl2pPr>
      <a:lvl3pPr marL="292030" algn="l" defTabSz="292030" rtl="0" eaLnBrk="1" latinLnBrk="0" hangingPunct="1">
        <a:defRPr sz="574" kern="1200">
          <a:solidFill>
            <a:schemeClr val="tx1"/>
          </a:solidFill>
          <a:latin typeface="+mn-lt"/>
          <a:ea typeface="+mn-ea"/>
          <a:cs typeface="+mn-cs"/>
        </a:defRPr>
      </a:lvl3pPr>
      <a:lvl4pPr marL="438044" algn="l" defTabSz="292030" rtl="0" eaLnBrk="1" latinLnBrk="0" hangingPunct="1">
        <a:defRPr sz="574" kern="1200">
          <a:solidFill>
            <a:schemeClr val="tx1"/>
          </a:solidFill>
          <a:latin typeface="+mn-lt"/>
          <a:ea typeface="+mn-ea"/>
          <a:cs typeface="+mn-cs"/>
        </a:defRPr>
      </a:lvl4pPr>
      <a:lvl5pPr marL="584060" algn="l" defTabSz="292030" rtl="0" eaLnBrk="1" latinLnBrk="0" hangingPunct="1">
        <a:defRPr sz="574" kern="1200">
          <a:solidFill>
            <a:schemeClr val="tx1"/>
          </a:solidFill>
          <a:latin typeface="+mn-lt"/>
          <a:ea typeface="+mn-ea"/>
          <a:cs typeface="+mn-cs"/>
        </a:defRPr>
      </a:lvl5pPr>
      <a:lvl6pPr marL="730074" algn="l" defTabSz="292030" rtl="0" eaLnBrk="1" latinLnBrk="0" hangingPunct="1">
        <a:defRPr sz="574" kern="1200">
          <a:solidFill>
            <a:schemeClr val="tx1"/>
          </a:solidFill>
          <a:latin typeface="+mn-lt"/>
          <a:ea typeface="+mn-ea"/>
          <a:cs typeface="+mn-cs"/>
        </a:defRPr>
      </a:lvl6pPr>
      <a:lvl7pPr marL="876091" algn="l" defTabSz="292030" rtl="0" eaLnBrk="1" latinLnBrk="0" hangingPunct="1">
        <a:defRPr sz="574" kern="1200">
          <a:solidFill>
            <a:schemeClr val="tx1"/>
          </a:solidFill>
          <a:latin typeface="+mn-lt"/>
          <a:ea typeface="+mn-ea"/>
          <a:cs typeface="+mn-cs"/>
        </a:defRPr>
      </a:lvl7pPr>
      <a:lvl8pPr marL="1022107" algn="l" defTabSz="292030" rtl="0" eaLnBrk="1" latinLnBrk="0" hangingPunct="1">
        <a:defRPr sz="574" kern="1200">
          <a:solidFill>
            <a:schemeClr val="tx1"/>
          </a:solidFill>
          <a:latin typeface="+mn-lt"/>
          <a:ea typeface="+mn-ea"/>
          <a:cs typeface="+mn-cs"/>
        </a:defRPr>
      </a:lvl8pPr>
      <a:lvl9pPr marL="1168121" algn="l" defTabSz="292030" rtl="0" eaLnBrk="1" latinLnBrk="0" hangingPunct="1">
        <a:defRPr sz="57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85813" y="101424"/>
            <a:ext cx="9858375" cy="3682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5813" y="507118"/>
            <a:ext cx="9858375" cy="12087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813" y="1765653"/>
            <a:ext cx="2571750" cy="101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86188" y="1765653"/>
            <a:ext cx="3857625" cy="101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2438" y="1765653"/>
            <a:ext cx="2571750" cy="101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未标题-2">
            <a:extLst>
              <a:ext uri="{FF2B5EF4-FFF2-40B4-BE49-F238E27FC236}">
                <a16:creationId xmlns:a16="http://schemas.microsoft.com/office/drawing/2014/main" id="{F7ACFFB3-C9C3-464C-B833-1FB4064982C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 l="11331"/>
          <a:stretch>
            <a:fillRect/>
          </a:stretch>
        </p:blipFill>
        <p:spPr>
          <a:xfrm>
            <a:off x="-12502" y="-4234"/>
            <a:ext cx="11455003" cy="1913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500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3000">
        <p:random/>
      </p:transition>
    </mc:Fallback>
  </mc:AlternateContent>
  <p:txStyles>
    <p:titleStyle>
      <a:lvl1pPr algn="l" defTabSz="254020" rtl="0" eaLnBrk="1" latinLnBrk="0" hangingPunct="1">
        <a:lnSpc>
          <a:spcPct val="90000"/>
        </a:lnSpc>
        <a:spcBef>
          <a:spcPct val="0"/>
        </a:spcBef>
        <a:buNone/>
        <a:defRPr sz="12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3505" indent="-63505" algn="l" defTabSz="254020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778" kern="1200">
          <a:solidFill>
            <a:schemeClr val="tx1"/>
          </a:solidFill>
          <a:latin typeface="+mn-lt"/>
          <a:ea typeface="+mn-ea"/>
          <a:cs typeface="+mn-cs"/>
        </a:defRPr>
      </a:lvl1pPr>
      <a:lvl2pPr marL="190515" indent="-63505" algn="l" defTabSz="254020" rtl="0" eaLnBrk="1" latinLnBrk="0" hangingPunct="1">
        <a:lnSpc>
          <a:spcPct val="90000"/>
        </a:lnSpc>
        <a:spcBef>
          <a:spcPts val="139"/>
        </a:spcBef>
        <a:buFont typeface="Arial" panose="020B0604020202020204" pitchFamily="34" charset="0"/>
        <a:buChar char="•"/>
        <a:defRPr sz="667" kern="1200">
          <a:solidFill>
            <a:schemeClr val="tx1"/>
          </a:solidFill>
          <a:latin typeface="+mn-lt"/>
          <a:ea typeface="+mn-ea"/>
          <a:cs typeface="+mn-cs"/>
        </a:defRPr>
      </a:lvl2pPr>
      <a:lvl3pPr marL="317525" indent="-63505" algn="l" defTabSz="254020" rtl="0" eaLnBrk="1" latinLnBrk="0" hangingPunct="1">
        <a:lnSpc>
          <a:spcPct val="90000"/>
        </a:lnSpc>
        <a:spcBef>
          <a:spcPts val="139"/>
        </a:spcBef>
        <a:buFont typeface="Arial" panose="020B0604020202020204" pitchFamily="34" charset="0"/>
        <a:buChar char="•"/>
        <a:defRPr sz="556" kern="1200">
          <a:solidFill>
            <a:schemeClr val="tx1"/>
          </a:solidFill>
          <a:latin typeface="+mn-lt"/>
          <a:ea typeface="+mn-ea"/>
          <a:cs typeface="+mn-cs"/>
        </a:defRPr>
      </a:lvl3pPr>
      <a:lvl4pPr marL="444536" indent="-63505" algn="l" defTabSz="254020" rtl="0" eaLnBrk="1" latinLnBrk="0" hangingPunct="1">
        <a:lnSpc>
          <a:spcPct val="90000"/>
        </a:lnSpc>
        <a:spcBef>
          <a:spcPts val="139"/>
        </a:spcBef>
        <a:buFont typeface="Arial" panose="020B0604020202020204" pitchFamily="34" charset="0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4pPr>
      <a:lvl5pPr marL="571546" indent="-63505" algn="l" defTabSz="254020" rtl="0" eaLnBrk="1" latinLnBrk="0" hangingPunct="1">
        <a:lnSpc>
          <a:spcPct val="90000"/>
        </a:lnSpc>
        <a:spcBef>
          <a:spcPts val="139"/>
        </a:spcBef>
        <a:buFont typeface="Arial" panose="020B0604020202020204" pitchFamily="34" charset="0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5pPr>
      <a:lvl6pPr marL="698556" indent="-63505" algn="l" defTabSz="254020" rtl="0" eaLnBrk="1" latinLnBrk="0" hangingPunct="1">
        <a:lnSpc>
          <a:spcPct val="90000"/>
        </a:lnSpc>
        <a:spcBef>
          <a:spcPts val="139"/>
        </a:spcBef>
        <a:buFont typeface="Arial" panose="020B0604020202020204" pitchFamily="34" charset="0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6pPr>
      <a:lvl7pPr marL="825566" indent="-63505" algn="l" defTabSz="254020" rtl="0" eaLnBrk="1" latinLnBrk="0" hangingPunct="1">
        <a:lnSpc>
          <a:spcPct val="90000"/>
        </a:lnSpc>
        <a:spcBef>
          <a:spcPts val="139"/>
        </a:spcBef>
        <a:buFont typeface="Arial" panose="020B0604020202020204" pitchFamily="34" charset="0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7pPr>
      <a:lvl8pPr marL="952576" indent="-63505" algn="l" defTabSz="254020" rtl="0" eaLnBrk="1" latinLnBrk="0" hangingPunct="1">
        <a:lnSpc>
          <a:spcPct val="90000"/>
        </a:lnSpc>
        <a:spcBef>
          <a:spcPts val="139"/>
        </a:spcBef>
        <a:buFont typeface="Arial" panose="020B0604020202020204" pitchFamily="34" charset="0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8pPr>
      <a:lvl9pPr marL="1079586" indent="-63505" algn="l" defTabSz="254020" rtl="0" eaLnBrk="1" latinLnBrk="0" hangingPunct="1">
        <a:lnSpc>
          <a:spcPct val="90000"/>
        </a:lnSpc>
        <a:spcBef>
          <a:spcPts val="139"/>
        </a:spcBef>
        <a:buFont typeface="Arial" panose="020B0604020202020204" pitchFamily="34" charset="0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1pPr>
      <a:lvl2pPr marL="12701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2pPr>
      <a:lvl3pPr marL="25402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3pPr>
      <a:lvl4pPr marL="38103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4pPr>
      <a:lvl5pPr marL="50804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5pPr>
      <a:lvl6pPr marL="63505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6pPr>
      <a:lvl7pPr marL="76206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7pPr>
      <a:lvl8pPr marL="88907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8pPr>
      <a:lvl9pPr marL="101608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未标题-2"/>
          <p:cNvPicPr>
            <a:picLocks noChangeAspect="1"/>
          </p:cNvPicPr>
          <p:nvPr/>
        </p:nvPicPr>
        <p:blipFill>
          <a:blip r:embed="rId3"/>
          <a:srcRect l="11331"/>
          <a:stretch>
            <a:fillRect/>
          </a:stretch>
        </p:blipFill>
        <p:spPr>
          <a:xfrm>
            <a:off x="0" y="-194310"/>
            <a:ext cx="11430001" cy="3234627"/>
          </a:xfrm>
          <a:prstGeom prst="rect">
            <a:avLst/>
          </a:prstGeom>
        </p:spPr>
      </p:pic>
      <p:pic>
        <p:nvPicPr>
          <p:cNvPr id="5" name="图片 4" descr="图层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9401" y="0"/>
            <a:ext cx="1290599" cy="824925"/>
          </a:xfrm>
          <a:prstGeom prst="rect">
            <a:avLst/>
          </a:prstGeom>
        </p:spPr>
      </p:pic>
      <p:pic>
        <p:nvPicPr>
          <p:cNvPr id="7" name="图片 6" descr="图层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38907"/>
            <a:ext cx="11430001" cy="680270"/>
          </a:xfrm>
          <a:prstGeom prst="rect">
            <a:avLst/>
          </a:prstGeom>
        </p:spPr>
      </p:pic>
      <p:pic>
        <p:nvPicPr>
          <p:cNvPr id="11" name="图片 10" descr="梦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791070" cy="72520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233655F-B546-40C2-900E-13DBC03B874F}"/>
              </a:ext>
            </a:extLst>
          </p:cNvPr>
          <p:cNvSpPr txBox="1"/>
          <p:nvPr/>
        </p:nvSpPr>
        <p:spPr>
          <a:xfrm>
            <a:off x="1813932" y="319387"/>
            <a:ext cx="7802136" cy="9232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399" dirty="0">
                <a:solidFill>
                  <a:srgbClr val="86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信通所研究生第一党支部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F5B4FE2-D104-4C40-8482-2AB202AF9882}"/>
              </a:ext>
            </a:extLst>
          </p:cNvPr>
          <p:cNvSpPr txBox="1"/>
          <p:nvPr/>
        </p:nvSpPr>
        <p:spPr>
          <a:xfrm>
            <a:off x="4591053" y="1240155"/>
            <a:ext cx="2247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华文中宋" panose="02010600040101010101" pitchFamily="2" charset="-122"/>
                <a:ea typeface="华文中宋" panose="02010600040101010101" pitchFamily="2" charset="-122"/>
              </a:rPr>
              <a:t>党建学习与宣传平台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3000">
        <p:random/>
      </p:transition>
    </mc:Fallback>
  </mc:AlternateContent>
</p:sld>
</file>

<file path=ppt/theme/theme1.xml><?xml version="1.0" encoding="utf-8"?>
<a:theme xmlns:a="http://schemas.openxmlformats.org/drawingml/2006/main" name="1_自定义设计方案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80106"/>
      </a:accent1>
      <a:accent2>
        <a:srgbClr val="F65050"/>
      </a:accent2>
      <a:accent3>
        <a:srgbClr val="FC7C7C"/>
      </a:accent3>
      <a:accent4>
        <a:srgbClr val="FE6666"/>
      </a:accent4>
      <a:accent5>
        <a:srgbClr val="EE2222"/>
      </a:accent5>
      <a:accent6>
        <a:srgbClr val="D22828"/>
      </a:accent6>
      <a:hlink>
        <a:srgbClr val="B80106"/>
      </a:hlink>
      <a:folHlink>
        <a:srgbClr val="BFBFBF"/>
      </a:folHlink>
    </a:clrScheme>
    <a:fontScheme name="m2b4ru3a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12</Words>
  <Application>Microsoft Office PowerPoint</Application>
  <PresentationFormat>自定义</PresentationFormat>
  <Paragraphs>3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等线</vt:lpstr>
      <vt:lpstr>等线 Light</vt:lpstr>
      <vt:lpstr>华文中宋</vt:lpstr>
      <vt:lpstr>微软雅黑</vt:lpstr>
      <vt:lpstr>Arial</vt:lpstr>
      <vt:lpstr>Calibri</vt:lpstr>
      <vt:lpstr>Calibri Light</vt:lpstr>
      <vt:lpstr>1_自定义设计方案</vt:lpstr>
      <vt:lpstr>Office 主题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Xianling Meng</cp:lastModifiedBy>
  <cp:revision>83</cp:revision>
  <dcterms:created xsi:type="dcterms:W3CDTF">2017-10-16T07:02:38Z</dcterms:created>
  <dcterms:modified xsi:type="dcterms:W3CDTF">2018-02-13T15:17:07Z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2052-10.1.0.6874</vt:lpwstr>
  </property>
</Properties>
</file>

<file path=docProps/thumbnail.jpeg>
</file>